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492500" cy="4470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38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065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6637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752600"/>
            <a:ext cx="0" cy="317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171700" y="787400"/>
            <a:ext cx="0" cy="139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171700" y="2387600"/>
            <a:ext cx="0" cy="152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171700" y="2743200"/>
            <a:ext cx="0" cy="749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171700" y="3695700"/>
            <a:ext cx="0" cy="927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171700" y="48260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3251200" y="787400"/>
            <a:ext cx="0" cy="4140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1828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28067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731342" y="8001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041400"/>
            <a:ext cx="6159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13079" y="11874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9" name=""/>
          <p:cNvSpPr/>
          <p:nvPr/>
        </p:nvSpPr>
        <p:spPr>
          <a:xfrm>
            <a:off x="1269466" y="17653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250950" y="20129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1514601" y="2127250"/>
            <a:ext cx="1314196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2" name=""/>
          <p:cNvSpPr/>
          <p:nvPr/>
        </p:nvSpPr>
        <p:spPr>
          <a:xfrm>
            <a:off x="1540662" y="2482850"/>
            <a:ext cx="2161387" cy="1790700"/>
          </a:xfrm>
          <a:prstGeom prst="rect"/>
          <a:solidFill>
            <a:srgbClr val="FFFFC4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171700" y="2482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171700" y="2743200"/>
            <a:ext cx="0" cy="7048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3251200" y="2482850"/>
            <a:ext cx="0" cy="965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374468" y="27432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2178050" y="29781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2288971" y="30734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2178050" y="3308350"/>
            <a:ext cx="10668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171700" y="34353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171700" y="3695700"/>
            <a:ext cx="0" cy="590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3251200" y="3435350"/>
            <a:ext cx="0" cy="850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1585112" y="3721100"/>
            <a:ext cx="567537" cy="49275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cache</a:t>
            </a:r>
          </a:p>
        </p:txBody>
      </p:sp>
      <p:sp>
        <p:nvSpPr>
          <p:cNvPr id="34" name=""/>
          <p:cNvSpPr/>
          <p:nvPr/>
        </p:nvSpPr>
        <p:spPr>
          <a:xfrm>
            <a:off x="2178050" y="3707129"/>
            <a:ext cx="622300" cy="444500"/>
          </a:xfrm>
          <a:custGeom>
            <a:pathLst>
              <a:path w="622300" h="444500">
                <a:moveTo>
                  <a:pt x="0" y="0"/>
                </a:moveTo>
                <a:cubicBezTo>
                  <a:pt x="343686" y="0"/>
                  <a:pt x="622300" y="99504"/>
                  <a:pt x="622300" y="222250"/>
                </a:cubicBezTo>
                <a:cubicBezTo>
                  <a:pt x="622300" y="344995"/>
                  <a:pt x="343686" y="444500"/>
                  <a:pt x="0" y="4445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>
            <a:off x="1540662" y="3435350"/>
            <a:ext cx="216138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1547012" y="2489200"/>
            <a:ext cx="469265" cy="234950"/>
          </a:xfrm>
          <a:custGeom>
            <a:pathLst>
              <a:path w="469265" h="234950">
                <a:moveTo>
                  <a:pt x="0" y="234950"/>
                </a:moveTo>
                <a:lnTo>
                  <a:pt x="0" y="0"/>
                </a:lnTo>
                <a:lnTo>
                  <a:pt x="469265" y="0"/>
                </a:lnTo>
                <a:lnTo>
                  <a:pt x="469265" y="107950"/>
                </a:lnTo>
                <a:lnTo>
                  <a:pt x="342265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1547012" y="2489200"/>
            <a:ext cx="469265" cy="234950"/>
          </a:xfrm>
          <a:custGeom>
            <a:pathLst>
              <a:path w="469265" h="234950">
                <a:moveTo>
                  <a:pt x="469265" y="0"/>
                </a:moveTo>
                <a:lnTo>
                  <a:pt x="469265" y="107950"/>
                </a:lnTo>
                <a:lnTo>
                  <a:pt x="342265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1585112" y="25273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Alt#1</a:t>
            </a:r>
          </a:p>
        </p:txBody>
      </p:sp>
      <p:sp>
        <p:nvSpPr>
          <p:cNvPr id="39" name=""/>
          <p:cNvSpPr/>
          <p:nvPr/>
        </p:nvSpPr>
        <p:spPr>
          <a:xfrm>
            <a:off x="2035327" y="2527300"/>
            <a:ext cx="1041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miss</a:t>
            </a:r>
          </a:p>
        </p:txBody>
      </p:sp>
      <p:sp>
        <p:nvSpPr>
          <p:cNvPr id="40" name=""/>
          <p:cNvSpPr/>
          <p:nvPr/>
        </p:nvSpPr>
        <p:spPr>
          <a:xfrm>
            <a:off x="1547012" y="3441700"/>
            <a:ext cx="469265" cy="234950"/>
          </a:xfrm>
          <a:custGeom>
            <a:pathLst>
              <a:path w="469265" h="234950">
                <a:moveTo>
                  <a:pt x="0" y="234950"/>
                </a:moveTo>
                <a:lnTo>
                  <a:pt x="0" y="0"/>
                </a:lnTo>
                <a:lnTo>
                  <a:pt x="469265" y="0"/>
                </a:lnTo>
                <a:lnTo>
                  <a:pt x="469265" y="107950"/>
                </a:lnTo>
                <a:lnTo>
                  <a:pt x="342265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1547012" y="3441700"/>
            <a:ext cx="469265" cy="234950"/>
          </a:xfrm>
          <a:custGeom>
            <a:pathLst>
              <a:path w="469265" h="234950">
                <a:moveTo>
                  <a:pt x="469265" y="0"/>
                </a:moveTo>
                <a:lnTo>
                  <a:pt x="469265" y="107950"/>
                </a:lnTo>
                <a:lnTo>
                  <a:pt x="342265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1585112" y="34798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Alt#2</a:t>
            </a:r>
          </a:p>
        </p:txBody>
      </p:sp>
      <p:sp>
        <p:nvSpPr>
          <p:cNvPr id="43" name=""/>
          <p:cNvSpPr/>
          <p:nvPr/>
        </p:nvSpPr>
        <p:spPr>
          <a:xfrm>
            <a:off x="2035327" y="3479800"/>
            <a:ext cx="838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hit</a:t>
            </a:r>
          </a:p>
        </p:txBody>
      </p:sp>
      <p:sp>
        <p:nvSpPr>
          <p:cNvPr id="44" name=""/>
          <p:cNvSpPr/>
          <p:nvPr/>
        </p:nvSpPr>
        <p:spPr>
          <a:xfrm>
            <a:off x="1483385" y="42926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250950" y="4540250"/>
            <a:ext cx="9144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1783588" y="4610100"/>
            <a:ext cx="82702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All done</a:t>
            </a:r>
          </a:p>
        </p:txBody>
      </p:sp>
      <p:cxnSp>
        <p:nvCxnSpPr>
          <p:cNvPr id="47" name=""/>
          <p:cNvCxnSpPr/>
          <p:nvPr/>
        </p:nvCxnSpPr>
        <p:spPr>
          <a:xfrm>
            <a:off x="685800" y="4724400"/>
            <a:ext cx="1085088" cy="0"/>
          </a:xfrm>
          <a:prstGeom prst="line"/>
          <a:ln w="381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2623312" y="4724400"/>
            <a:ext cx="1085088" cy="0"/>
          </a:xfrm>
          <a:prstGeom prst="line"/>
          <a:ln w="381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