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5676900" cy="11557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800100" y="787400"/>
            <a:ext cx="0" cy="8255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2451100" y="787400"/>
            <a:ext cx="0" cy="50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2451100" y="1041400"/>
            <a:ext cx="0" cy="5715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" name=""/>
          <p:cNvCxnSpPr/>
          <p:nvPr/>
        </p:nvCxnSpPr>
        <p:spPr>
          <a:xfrm>
            <a:off x="4114800" y="787400"/>
            <a:ext cx="0" cy="4445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7" name=""/>
          <p:cNvCxnSpPr/>
          <p:nvPr/>
        </p:nvCxnSpPr>
        <p:spPr>
          <a:xfrm>
            <a:off x="4114800" y="1435100"/>
            <a:ext cx="0" cy="177799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8" name=""/>
          <p:cNvCxnSpPr/>
          <p:nvPr/>
        </p:nvCxnSpPr>
        <p:spPr>
          <a:xfrm>
            <a:off x="5765800" y="787400"/>
            <a:ext cx="0" cy="8255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9" name=""/>
          <p:cNvSpPr/>
          <p:nvPr/>
        </p:nvSpPr>
        <p:spPr>
          <a:xfrm>
            <a:off x="685800" y="508000"/>
            <a:ext cx="228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10" name=""/>
          <p:cNvSpPr/>
          <p:nvPr/>
        </p:nvSpPr>
        <p:spPr>
          <a:xfrm>
            <a:off x="2336800" y="508000"/>
            <a:ext cx="228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11" name=""/>
          <p:cNvSpPr/>
          <p:nvPr/>
        </p:nvSpPr>
        <p:spPr>
          <a:xfrm>
            <a:off x="4000500" y="508000"/>
            <a:ext cx="228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12" name=""/>
          <p:cNvSpPr/>
          <p:nvPr/>
        </p:nvSpPr>
        <p:spPr>
          <a:xfrm>
            <a:off x="5651500" y="508000"/>
            <a:ext cx="228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D</a:t>
            </a:r>
          </a:p>
        </p:txBody>
      </p:sp>
      <p:sp>
        <p:nvSpPr>
          <p:cNvPr id="13" name=""/>
          <p:cNvSpPr/>
          <p:nvPr/>
        </p:nvSpPr>
        <p:spPr>
          <a:xfrm>
            <a:off x="1781733" y="825500"/>
            <a:ext cx="1256182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First segment</a:t>
            </a:r>
          </a:p>
        </p:txBody>
      </p:sp>
      <p:cxnSp>
        <p:nvCxnSpPr>
          <p:cNvPr id="14" name=""/>
          <p:cNvCxnSpPr/>
          <p:nvPr/>
        </p:nvCxnSpPr>
        <p:spPr>
          <a:xfrm>
            <a:off x="806450" y="1060450"/>
            <a:ext cx="3302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5" name=""/>
          <p:cNvSpPr/>
          <p:nvPr/>
        </p:nvSpPr>
        <p:spPr>
          <a:xfrm>
            <a:off x="2457450" y="1060450"/>
            <a:ext cx="1752600" cy="127000"/>
          </a:xfrm>
          <a:custGeom>
            <a:pathLst>
              <a:path w="1752600" h="127000">
                <a:moveTo>
                  <a:pt x="1663700" y="0"/>
                </a:moveTo>
                <a:lnTo>
                  <a:pt x="1695450" y="0"/>
                </a:lnTo>
                <a:cubicBezTo>
                  <a:pt x="1727013" y="0"/>
                  <a:pt x="1752600" y="25586"/>
                  <a:pt x="1752600" y="57150"/>
                </a:cubicBezTo>
                <a:lnTo>
                  <a:pt x="1752600" y="69850"/>
                </a:lnTo>
                <a:cubicBezTo>
                  <a:pt x="1752600" y="101413"/>
                  <a:pt x="1727013" y="127000"/>
                  <a:pt x="1695450" y="127000"/>
                </a:cubicBezTo>
                <a:lnTo>
                  <a:pt x="1663700" y="127000"/>
                </a:lnTo>
                <a:lnTo>
                  <a:pt x="1657350" y="127000"/>
                </a:lnTo>
                <a:lnTo>
                  <a:pt x="0" y="127000"/>
                </a:lnTo>
              </a:path>
            </a:pathLst>
          </a:custGeom>
          <a:noFill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6" name=""/>
          <p:cNvSpPr/>
          <p:nvPr/>
        </p:nvSpPr>
        <p:spPr>
          <a:xfrm>
            <a:off x="3438220" y="1219200"/>
            <a:ext cx="1245209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Last segment</a:t>
            </a:r>
          </a:p>
        </p:txBody>
      </p:sp>
      <p:sp>
        <p:nvSpPr>
          <p:cNvPr id="17" name=""/>
          <p:cNvSpPr/>
          <p:nvPr/>
        </p:nvSpPr>
        <p:spPr>
          <a:xfrm>
            <a:off x="2292350" y="1187450"/>
            <a:ext cx="3467100" cy="266700"/>
          </a:xfrm>
          <a:custGeom>
            <a:pathLst>
              <a:path w="3467100" h="266700">
                <a:moveTo>
                  <a:pt x="152400" y="0"/>
                </a:moveTo>
                <a:lnTo>
                  <a:pt x="127000" y="0"/>
                </a:lnTo>
                <a:cubicBezTo>
                  <a:pt x="56859" y="0"/>
                  <a:pt x="0" y="56859"/>
                  <a:pt x="0" y="127000"/>
                </a:cubicBezTo>
                <a:lnTo>
                  <a:pt x="0" y="139700"/>
                </a:lnTo>
                <a:cubicBezTo>
                  <a:pt x="0" y="209840"/>
                  <a:pt x="56859" y="266700"/>
                  <a:pt x="127000" y="266700"/>
                </a:cubicBezTo>
                <a:lnTo>
                  <a:pt x="152400" y="266700"/>
                </a:lnTo>
                <a:lnTo>
                  <a:pt x="158750" y="266700"/>
                </a:lnTo>
                <a:lnTo>
                  <a:pt x="3467100" y="266700"/>
                </a:lnTo>
              </a:path>
            </a:pathLst>
          </a:custGeom>
          <a:noFill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